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6752-15B3-4D03-B05E-F05320E95A2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5A1E-3012-421C-8B3D-CECCD378F969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469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702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54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011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646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8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6860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19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170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7529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6677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78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C45E-F880-4FF0-8EFC-215BCFDD33D3}" type="datetimeFigureOut">
              <a:rPr lang="ka-GE" smtClean="0"/>
              <a:t>17.10.2019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2220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199" y="521412"/>
            <a:ext cx="977123" cy="7857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 smtClean="0"/>
          </a:p>
          <a:p>
            <a:r>
              <a:rPr lang="ka-GE" sz="800" dirty="0" smtClean="0"/>
              <a:t>მინისტრის მოადგილე </a:t>
            </a:r>
            <a:br>
              <a:rPr lang="ka-GE" sz="800" dirty="0" smtClean="0"/>
            </a:br>
            <a:r>
              <a:rPr lang="ka-GE" sz="800" dirty="0" smtClean="0"/>
              <a:t>გიორგი წოწკოლაური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ka-GE" sz="800" dirty="0" smtClean="0"/>
              <a:t/>
            </a:r>
            <a:br>
              <a:rPr lang="ka-GE" sz="800" dirty="0" smtClean="0"/>
            </a:b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540143" y="755865"/>
            <a:ext cx="1735265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700" dirty="0" smtClean="0"/>
              <a:t>ანალიტიკის, </a:t>
            </a:r>
            <a:r>
              <a:rPr lang="ka-GE" sz="700" dirty="0"/>
              <a:t>ადამიანური რესურსების მართვისა და საერთაშორისო ურთიერთობების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9143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 rot="10800000" flipV="1">
            <a:off x="3535434" y="1468160"/>
            <a:ext cx="1735265" cy="565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შიდა აუდიტის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64854" y="55343"/>
            <a:ext cx="1632558" cy="58189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b="1" dirty="0" smtClean="0">
                <a:latin typeface="+mn-lt"/>
              </a:rPr>
              <a:t>მინისტრი </a:t>
            </a:r>
            <a:br>
              <a:rPr lang="ka-GE" sz="900" b="1" dirty="0" smtClean="0">
                <a:latin typeface="+mn-lt"/>
              </a:rPr>
            </a:br>
            <a:r>
              <a:rPr lang="ka-GE" sz="900" b="1" dirty="0" smtClean="0">
                <a:latin typeface="+mn-lt"/>
              </a:rPr>
              <a:t>ეკატერინე  ტიკარაძე</a:t>
            </a:r>
            <a:endParaRPr lang="en-US" sz="900" b="1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0800000" flipV="1">
            <a:off x="5345933" y="648976"/>
            <a:ext cx="1152424" cy="71806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პირველი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ზაზა ბოხუა</a:t>
            </a:r>
            <a:endParaRPr lang="en-US" sz="700" dirty="0"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10800000" flipV="1">
            <a:off x="6553200" y="618195"/>
            <a:ext cx="1118754" cy="67927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თამილა ბარკალაია </a:t>
            </a:r>
            <a:r>
              <a:rPr lang="ka-GE" sz="800" dirty="0"/>
              <a:t>საპარლამენტო</a:t>
            </a:r>
            <a:r>
              <a:rPr lang="ka-GE" sz="700" dirty="0"/>
              <a:t> მდივანი</a:t>
            </a:r>
            <a:endParaRPr lang="en-US" sz="700" dirty="0"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10800000" flipV="1">
            <a:off x="2282062" y="501923"/>
            <a:ext cx="1173649" cy="71806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</a:t>
            </a:r>
          </a:p>
          <a:p>
            <a:r>
              <a:rPr lang="ka-GE" sz="700" dirty="0" smtClean="0">
                <a:latin typeface="+mn-lt"/>
              </a:rPr>
              <a:t>თამარ გაბუნია </a:t>
            </a:r>
            <a:br>
              <a:rPr lang="ka-GE" sz="700" dirty="0" smtClean="0">
                <a:latin typeface="+mn-lt"/>
              </a:rPr>
            </a:br>
            <a:endParaRPr lang="en-US" sz="700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10800000" flipV="1">
            <a:off x="3541866" y="2103822"/>
            <a:ext cx="1735265" cy="63937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მასმედიასთან და საზოგადოებასთან ურთიერთობის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 flipV="1">
            <a:off x="3564854" y="2884861"/>
            <a:ext cx="1712281" cy="6056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იურიდიული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 rot="10800000" flipV="1">
            <a:off x="3564853" y="3645665"/>
            <a:ext cx="1732837" cy="76187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ინფორმაციული ტექნოლოგიების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 rot="10800000" flipV="1">
            <a:off x="3561912" y="4565806"/>
            <a:ext cx="1735777" cy="4916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სსიპ-სოციალური მომსახურების </a:t>
            </a:r>
            <a:r>
              <a:rPr lang="ka-GE" sz="700" dirty="0" smtClean="0"/>
              <a:t>სააგენტო </a:t>
            </a:r>
            <a:endParaRPr lang="en-US" sz="7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552752" y="5203499"/>
            <a:ext cx="1744937" cy="772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ლ. საყვარელიძის სახ. დაავადებათა კონტროლისა და საზოგადოებრივი ჯანმრთელობის ეროვნული </a:t>
            </a:r>
            <a:r>
              <a:rPr lang="ka-GE" sz="700" dirty="0" smtClean="0"/>
              <a:t>ცენტრი</a:t>
            </a:r>
            <a:endParaRPr lang="en-US" sz="7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282062" y="1325965"/>
            <a:ext cx="1126414" cy="12067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ჯანმრთელობის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 rot="10800000" flipV="1">
            <a:off x="117330" y="2103822"/>
            <a:ext cx="943048" cy="8705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მინისტრის მოადგილე </a:t>
            </a:r>
            <a:br>
              <a:rPr lang="ka-GE" sz="800" dirty="0"/>
            </a:br>
            <a:r>
              <a:rPr lang="ka-GE" sz="800" dirty="0" smtClean="0"/>
              <a:t>მამუკა ცოტნიაშვილი</a:t>
            </a:r>
            <a:endParaRPr lang="en-US" sz="8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772400" y="617812"/>
            <a:ext cx="1219200" cy="67965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მინისტრის მოადგილე </a:t>
            </a:r>
            <a:br>
              <a:rPr lang="ka-GE" sz="700" dirty="0"/>
            </a:br>
            <a:r>
              <a:rPr lang="ka-GE" sz="700" dirty="0" smtClean="0"/>
              <a:t>გრიგოლი გიორგაძე</a:t>
            </a:r>
            <a:endParaRPr lang="en-US" sz="7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2400" y="1499210"/>
            <a:ext cx="1219200" cy="106783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დევნილთა და ეკომიგრანტთა  პოლიტიკის დეპარტამენტი </a:t>
            </a:r>
            <a:endParaRPr lang="en-US" sz="7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553200" y="5946324"/>
            <a:ext cx="1118757" cy="81779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სსიპ - ახალგორის ბავშვთა სააღმზრდელო დაწესებულება</a:t>
            </a:r>
            <a:endParaRPr lang="en-US" sz="8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219200" y="1400117"/>
            <a:ext cx="963402" cy="102339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ადმინისტრაციული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24" name="Straight Arrow Connector 23"/>
          <p:cNvCxnSpPr>
            <a:stCxn id="11" idx="0"/>
            <a:endCxn id="11" idx="0"/>
          </p:cNvCxnSpPr>
          <p:nvPr/>
        </p:nvCxnSpPr>
        <p:spPr>
          <a:xfrm>
            <a:off x="2868886" y="50192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1"/>
            <a:endCxn id="22" idx="1"/>
          </p:cNvCxnSpPr>
          <p:nvPr/>
        </p:nvCxnSpPr>
        <p:spPr>
          <a:xfrm>
            <a:off x="1219200" y="191181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0"/>
            <a:endCxn id="5" idx="0"/>
          </p:cNvCxnSpPr>
          <p:nvPr/>
        </p:nvCxnSpPr>
        <p:spPr>
          <a:xfrm>
            <a:off x="4407776" y="75586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5326306" y="1468161"/>
            <a:ext cx="1139724" cy="10645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საგანგებო სიტუაციების კოორდინაციისა და </a:t>
            </a:r>
            <a:r>
              <a:rPr lang="ka-GE" sz="700" dirty="0" smtClean="0"/>
              <a:t>გადაუდებელი დახმარების ცენტრი</a:t>
            </a:r>
            <a:endParaRPr lang="en-US" sz="7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345933" y="2743201"/>
            <a:ext cx="1139724" cy="11219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სამედიცინო საქმიანობის  სახელმწიფო რეგულირების </a:t>
            </a:r>
            <a:r>
              <a:rPr lang="ka-GE" sz="700" dirty="0" smtClean="0"/>
              <a:t>სააგენტო</a:t>
            </a:r>
            <a:endParaRPr lang="en-US" sz="700" dirty="0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553201" y="1455699"/>
            <a:ext cx="1118754" cy="111134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შრომისა </a:t>
            </a:r>
            <a:r>
              <a:rPr lang="ka-GE" sz="700" dirty="0" smtClean="0"/>
              <a:t> და </a:t>
            </a:r>
            <a:r>
              <a:rPr lang="ka-GE" sz="700" dirty="0"/>
              <a:t>დასაქმების პოლიტიკის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553202" y="2652761"/>
            <a:ext cx="1118754" cy="7574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შრომის პირობების ინსპექტირების დეპარტამენტი</a:t>
            </a:r>
            <a:endParaRPr lang="en-US" sz="700" dirty="0"/>
          </a:p>
        </p:txBody>
      </p:sp>
      <p:cxnSp>
        <p:nvCxnSpPr>
          <p:cNvPr id="33" name="Straight Arrow Connector 32"/>
          <p:cNvCxnSpPr>
            <a:stCxn id="10" idx="1"/>
            <a:endCxn id="10" idx="1"/>
          </p:cNvCxnSpPr>
          <p:nvPr/>
        </p:nvCxnSpPr>
        <p:spPr>
          <a:xfrm>
            <a:off x="7671954" y="95783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6553203" y="3514426"/>
            <a:ext cx="1118754" cy="8931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სოციალური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35" name="Straight Arrow Connector 34"/>
          <p:cNvCxnSpPr>
            <a:stCxn id="34" idx="1"/>
            <a:endCxn id="34" idx="1"/>
          </p:cNvCxnSpPr>
          <p:nvPr/>
        </p:nvCxnSpPr>
        <p:spPr>
          <a:xfrm>
            <a:off x="6553203" y="396098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9" idx="1"/>
          </p:cNvCxnSpPr>
          <p:nvPr/>
        </p:nvCxnSpPr>
        <p:spPr>
          <a:xfrm>
            <a:off x="6498357" y="10080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1219199" y="2532691"/>
            <a:ext cx="963402" cy="883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ეკონომიკური დეპარტამენტი</a:t>
            </a:r>
            <a:endParaRPr lang="en-US" sz="800" dirty="0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6553200" y="4572733"/>
            <a:ext cx="1118757" cy="129466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ადამიანთა ვაჭრობის </a:t>
            </a:r>
            <a:r>
              <a:rPr lang="ka-GE" sz="800" dirty="0"/>
              <a:t>(ტრეფიკინგის) მსხვერპლთა, დაზარალებულთა დაცვისა და დახმარების სახელმწიფო </a:t>
            </a:r>
            <a:r>
              <a:rPr lang="ka-GE" sz="800" dirty="0" smtClean="0"/>
              <a:t>ფონდი</a:t>
            </a:r>
            <a:endParaRPr lang="en-US" sz="800" dirty="0"/>
          </a:p>
        </p:txBody>
      </p:sp>
      <p:cxnSp>
        <p:nvCxnSpPr>
          <p:cNvPr id="88" name="Straight Arrow Connector 87"/>
          <p:cNvCxnSpPr>
            <a:endCxn id="11" idx="0"/>
          </p:cNvCxnSpPr>
          <p:nvPr/>
        </p:nvCxnSpPr>
        <p:spPr>
          <a:xfrm>
            <a:off x="2868886" y="326866"/>
            <a:ext cx="0" cy="175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868886" y="326866"/>
            <a:ext cx="666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457200" y="152400"/>
            <a:ext cx="3078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457200" y="152400"/>
            <a:ext cx="0" cy="56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>
            <a:off x="1794669" y="228600"/>
            <a:ext cx="17407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794669" y="228600"/>
            <a:ext cx="0" cy="311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endCxn id="9" idx="0"/>
          </p:cNvCxnSpPr>
          <p:nvPr/>
        </p:nvCxnSpPr>
        <p:spPr>
          <a:xfrm>
            <a:off x="5303462" y="455472"/>
            <a:ext cx="618683" cy="193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>
          <a:xfrm>
            <a:off x="5308081" y="318342"/>
            <a:ext cx="1840865" cy="244634"/>
          </a:xfrm>
          <a:prstGeom prst="bentConnector3">
            <a:avLst>
              <a:gd name="adj1" fmla="val 1002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9" idx="0"/>
          </p:cNvCxnSpPr>
          <p:nvPr/>
        </p:nvCxnSpPr>
        <p:spPr>
          <a:xfrm>
            <a:off x="5283835" y="187036"/>
            <a:ext cx="3098165" cy="4307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le 1"/>
          <p:cNvSpPr txBox="1">
            <a:spLocks/>
          </p:cNvSpPr>
          <p:nvPr/>
        </p:nvSpPr>
        <p:spPr>
          <a:xfrm>
            <a:off x="117331" y="3031476"/>
            <a:ext cx="943048" cy="178014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შესაბამის</a:t>
            </a:r>
          </a:p>
          <a:p>
            <a:r>
              <a:rPr lang="ka-GE" sz="800" dirty="0"/>
              <a:t>მუნიციპალიტეტებში მცხოვრებ დევნილებთან მუდმივი კომუნიკაციის წარმოება და დევნილთა საკითხებზე</a:t>
            </a:r>
          </a:p>
          <a:p>
            <a:r>
              <a:rPr lang="ka-GE" sz="800" dirty="0"/>
              <a:t>ადგილობრივი თვითმმართველობის ორგანოებთან ურთიერთობის </a:t>
            </a:r>
            <a:r>
              <a:rPr lang="ka-GE" sz="800" dirty="0" smtClean="0"/>
              <a:t>კოორდინაცია</a:t>
            </a:r>
            <a:endParaRPr lang="en-US" sz="800" dirty="0"/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7772400" y="2743201"/>
            <a:ext cx="1219200" cy="11219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საარსებო </a:t>
            </a:r>
            <a:r>
              <a:rPr lang="ka-GE" sz="800" dirty="0"/>
              <a:t>წყაროებით უზრუნველყოფის </a:t>
            </a:r>
            <a:r>
              <a:rPr lang="ka-GE" sz="800" dirty="0" smtClean="0"/>
              <a:t>სააგენტო</a:t>
            </a:r>
            <a:endParaRPr lang="en-US" sz="800" dirty="0"/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2282062" y="2652761"/>
            <a:ext cx="1126414" cy="7574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წამლის სააგენტო</a:t>
            </a:r>
            <a:endParaRPr lang="en-US" sz="8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1060379" y="168413"/>
            <a:ext cx="0" cy="1935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 txBox="1">
            <a:spLocks/>
          </p:cNvSpPr>
          <p:nvPr/>
        </p:nvSpPr>
        <p:spPr>
          <a:xfrm rot="10800000" flipV="1">
            <a:off x="117330" y="716126"/>
            <a:ext cx="873265" cy="119685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მინისტრის მოადგილე </a:t>
            </a:r>
            <a:r>
              <a:rPr lang="ka-GE" sz="800" dirty="0"/>
              <a:t/>
            </a:r>
            <a:br>
              <a:rPr lang="ka-GE" sz="800" dirty="0"/>
            </a:br>
            <a:r>
              <a:rPr lang="ka-GE" sz="800" dirty="0" smtClean="0"/>
              <a:t>თეა ახვლედიანი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40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141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Sylfaen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Berbichashvili</dc:creator>
  <cp:lastModifiedBy>tinatin khardziani</cp:lastModifiedBy>
  <cp:revision>14</cp:revision>
  <dcterms:created xsi:type="dcterms:W3CDTF">2018-10-11T06:34:10Z</dcterms:created>
  <dcterms:modified xsi:type="dcterms:W3CDTF">2019-10-17T18:12:43Z</dcterms:modified>
</cp:coreProperties>
</file>